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6476-4E7C-484C-83EC-17AB8D234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6FDF7-B6ED-4F06-A121-4F47988E2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BE234-1978-4A46-8006-ECCD262B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F37DB-1BA5-40D5-A6F7-E31FF383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AA0B-A607-4268-9C48-952123F2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408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92BA-0D13-40FC-96CE-1AF32C37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9FA1A-D211-4D4E-84CE-17435FEC6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78ABD-993F-40D8-BE08-41973B08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41CD2-BD54-4CC8-9A1B-9FCFDD08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A82B7-40BF-4278-B2A3-D508580E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944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E3B7A-0B8E-40B4-8CB6-E5F8C40F6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9B36A-87BF-417C-A626-2939E6F02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86C7-C215-4EEC-BB18-2A642B21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D8DC2-5D2E-4A85-9875-10C62EB4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70AF-CD69-46CA-9F2E-DEA1FA73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4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3F43-3588-4CB7-A294-821936E2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F14BB-608D-4454-BC34-D49BEDC6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3C58-C8F3-4C11-9210-7064179E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74B5-597F-4CDC-84B0-A5CC2A9F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C5D47-6838-40BC-A18C-913B93F2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55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D559-F095-45AE-980D-EBD60A73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D48DE-D712-4B52-96E3-0BE0C65EB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F96B-7372-44DB-9AE4-256365B0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5EF36-7DBC-4143-A147-BA38D3D0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10A6D-0F30-4438-BB32-7AF6C336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234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8AF4-3B53-4738-B08B-F33806CE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0E7-EB7E-4EEB-A5BD-2CE614B21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7A6D8-E0CA-49BF-BAC9-92976091A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AD57-09D5-4E07-9CE2-E6814DE6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A3764-CE84-4D34-B5D6-054BD3CE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59582-B835-4C80-BF99-966445AD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769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A250-5E79-4C11-8DAE-2A3142F0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E7BB1-E9B4-4B8D-90B5-7F7E877C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8BB0-D588-4F84-94D0-930C51FB3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F8BB3-E392-4586-A0EB-C8C6C705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60CDF-C719-4598-890C-956A0EFE5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ADC5-5E34-430D-9F6C-057FA53E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DDBEE-32A4-4D1B-ACE1-5B5A1CCE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4DB0A-8505-442A-B2D1-FA282339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021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39E1-D4E5-44C0-AFE1-F9E2616C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D213-75EE-48B5-A5E5-2F65A4CB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FC9F7-121B-4B71-B03A-4DF05D71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ED6B-3A03-4298-93AE-7343F9E1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26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72829-0A47-494A-A3BB-AD5CB481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A40C1-D54A-4822-A357-984B86DD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6C904-AF0C-46B2-881C-E01764E6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405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2F3A-B843-4C3A-AA23-3CA25EDA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7E36-0824-4B74-A939-B2198B48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3C7-1FD2-47ED-8D17-DF65987C8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2406D-B34F-46CF-8AB1-F3C1DE7B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45ADC-315D-47BA-813F-3710DBE5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AF8A4-7831-4B9B-B385-3453607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24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8FC4-F487-46B2-A494-F65F72DC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0AA6A-13C0-40B2-A130-E0BF85B2B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082EA-CBD3-44EA-B20E-E370B7CA1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929BD-3B01-49AC-9DE4-AA34D285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E99F0-EA22-435D-B873-AEAFAAD7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8FB75-B147-414B-BBCE-61FBCE63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58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70F05-9883-4535-804C-B8B67FDB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50C68-1D7D-4D3B-B295-3110ED170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4028D-40BE-4769-8996-43E7472C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4D2E-90A4-4090-AD8D-8C83A64085ED}" type="datetimeFigureOut">
              <a:rPr lang="es-PE" smtClean="0"/>
              <a:t>13/07/2021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5B8A-38F9-47AE-A5DF-07BC8570D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C5AC-C9B9-4ADF-A8AE-632F1F2AC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55F2-3552-47A4-95A5-6693C93D386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0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3A0E4B-D7E7-4313-9F77-123E9E4A913C}"/>
              </a:ext>
            </a:extLst>
          </p:cNvPr>
          <p:cNvGrpSpPr/>
          <p:nvPr/>
        </p:nvGrpSpPr>
        <p:grpSpPr>
          <a:xfrm>
            <a:off x="8938187" y="3862332"/>
            <a:ext cx="3084671" cy="2790935"/>
            <a:chOff x="9083962" y="836685"/>
            <a:chExt cx="3084671" cy="2790935"/>
          </a:xfrm>
        </p:grpSpPr>
        <p:pic>
          <p:nvPicPr>
            <p:cNvPr id="5" name="Google Shape;524;p1">
              <a:extLst>
                <a:ext uri="{FF2B5EF4-FFF2-40B4-BE49-F238E27FC236}">
                  <a16:creationId xmlns:a16="http://schemas.microsoft.com/office/drawing/2014/main" id="{D00A275D-B0FE-4A32-A7C5-9D79BC02E61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75742" y="1894248"/>
              <a:ext cx="2301111" cy="1733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29;p1">
              <a:extLst>
                <a:ext uri="{FF2B5EF4-FFF2-40B4-BE49-F238E27FC236}">
                  <a16:creationId xmlns:a16="http://schemas.microsoft.com/office/drawing/2014/main" id="{52809A5A-B656-432C-81A5-013600E3AFBB}"/>
                </a:ext>
              </a:extLst>
            </p:cNvPr>
            <p:cNvSpPr txBox="1"/>
            <p:nvPr/>
          </p:nvSpPr>
          <p:spPr>
            <a:xfrm>
              <a:off x="9083962" y="836685"/>
              <a:ext cx="308467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DIRECCIÓN REGIONAL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EDUCACIÓN</a:t>
              </a: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3D67A0-8296-437E-A78C-50E59D26724D}"/>
              </a:ext>
            </a:extLst>
          </p:cNvPr>
          <p:cNvSpPr txBox="1"/>
          <p:nvPr/>
        </p:nvSpPr>
        <p:spPr>
          <a:xfrm>
            <a:off x="609600" y="516835"/>
            <a:ext cx="6069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MANUAL PARA RENOMBRARSE E INGRESAR A LA SECCIÓN DE GRUPOS EN ZOOM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18EFF0-EE06-48C0-981A-C0B4995E225F}"/>
              </a:ext>
            </a:extLst>
          </p:cNvPr>
          <p:cNvSpPr/>
          <p:nvPr/>
        </p:nvSpPr>
        <p:spPr>
          <a:xfrm>
            <a:off x="0" y="4939329"/>
            <a:ext cx="6679096" cy="14212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Picture 12" descr="Zoom Controles de seguridad de videoconferencia - Asuntos de Internet">
            <a:extLst>
              <a:ext uri="{FF2B5EF4-FFF2-40B4-BE49-F238E27FC236}">
                <a16:creationId xmlns:a16="http://schemas.microsoft.com/office/drawing/2014/main" id="{19D22430-143C-437E-8772-2CAE4403D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/>
        </p:blipFill>
        <p:spPr bwMode="auto">
          <a:xfrm>
            <a:off x="609600" y="478972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2F34-9C30-4845-9DD0-A4A745DF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s-PE" b="1" dirty="0">
                <a:latin typeface="Berlin Sans FB Demi" panose="020E0802020502020306" pitchFamily="34" charset="0"/>
              </a:rPr>
              <a:t>RENOMBRARSE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93E7-F399-47D2-96D3-ECA1BF583859}"/>
              </a:ext>
            </a:extLst>
          </p:cNvPr>
          <p:cNvSpPr txBox="1"/>
          <p:nvPr/>
        </p:nvSpPr>
        <p:spPr>
          <a:xfrm>
            <a:off x="626632" y="1099932"/>
            <a:ext cx="376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Berlin Sans FB Demi" panose="020E0802020502020306" pitchFamily="34" charset="0"/>
              </a:rPr>
              <a:t>DESDE EL CELULAR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4723AE-367A-4996-8C37-F0125B5F018A}"/>
              </a:ext>
            </a:extLst>
          </p:cNvPr>
          <p:cNvGrpSpPr/>
          <p:nvPr/>
        </p:nvGrpSpPr>
        <p:grpSpPr>
          <a:xfrm>
            <a:off x="434005" y="1500042"/>
            <a:ext cx="4145558" cy="5078313"/>
            <a:chOff x="3965713" y="1968559"/>
            <a:chExt cx="3985591" cy="5078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FE197-9088-4D16-B937-9030416D1BED}"/>
                </a:ext>
              </a:extLst>
            </p:cNvPr>
            <p:cNvSpPr txBox="1"/>
            <p:nvPr/>
          </p:nvSpPr>
          <p:spPr>
            <a:xfrm>
              <a:off x="3965713" y="1968559"/>
              <a:ext cx="3985591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Dar un toque en la pantalla para que nos aparezcan las opciones/herramientas</a:t>
              </a: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Se despliega la lista de participantes, ubicar nuestro nombre al inicio de la lista, y dar un toque en la flecha</a:t>
              </a: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Nos aparece un mensaje, seleccionar la segunda opción: Cambiar el nombre</a:t>
              </a: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Escribir la provincia al inicio (o según indicación) y hacer clic en OK 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86D95237-39AF-42DA-8B06-9994209EB08B}"/>
                </a:ext>
              </a:extLst>
            </p:cNvPr>
            <p:cNvSpPr/>
            <p:nvPr/>
          </p:nvSpPr>
          <p:spPr>
            <a:xfrm>
              <a:off x="5706714" y="2794132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65BC75C2-0420-471D-8024-2970E66AE326}"/>
                </a:ext>
              </a:extLst>
            </p:cNvPr>
            <p:cNvSpPr/>
            <p:nvPr/>
          </p:nvSpPr>
          <p:spPr>
            <a:xfrm>
              <a:off x="5706714" y="4372508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DC0DF00A-3AB3-4C0C-A6CB-8CB90EBD90C4}"/>
                </a:ext>
              </a:extLst>
            </p:cNvPr>
            <p:cNvSpPr/>
            <p:nvPr/>
          </p:nvSpPr>
          <p:spPr>
            <a:xfrm>
              <a:off x="5706714" y="5872683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3A298-DE57-4AA4-BEB2-FBF6CD19F4E8}"/>
              </a:ext>
            </a:extLst>
          </p:cNvPr>
          <p:cNvGrpSpPr/>
          <p:nvPr/>
        </p:nvGrpSpPr>
        <p:grpSpPr>
          <a:xfrm>
            <a:off x="4804752" y="564974"/>
            <a:ext cx="3663389" cy="6186375"/>
            <a:chOff x="4977028" y="564974"/>
            <a:chExt cx="3663389" cy="61863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E60E27-D4DE-4321-A9DD-668043E52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51" b="32906"/>
            <a:stretch/>
          </p:blipFill>
          <p:spPr>
            <a:xfrm>
              <a:off x="4987687" y="4485228"/>
              <a:ext cx="3536156" cy="2266121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1DF763-0C52-4D3E-93DF-54D6CC11AAAD}"/>
                </a:ext>
              </a:extLst>
            </p:cNvPr>
            <p:cNvGrpSpPr/>
            <p:nvPr/>
          </p:nvGrpSpPr>
          <p:grpSpPr>
            <a:xfrm>
              <a:off x="4977028" y="564974"/>
              <a:ext cx="3509367" cy="995404"/>
              <a:chOff x="4977028" y="1360105"/>
              <a:chExt cx="3509367" cy="9954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F3D3CC0-E5AC-460C-A10E-EA9BDADE0E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620"/>
              <a:stretch/>
            </p:blipFill>
            <p:spPr>
              <a:xfrm>
                <a:off x="4977028" y="1360105"/>
                <a:ext cx="3509367" cy="849048"/>
              </a:xfrm>
              <a:prstGeom prst="rect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F00C91-BC87-4760-A571-26358A7F9B51}"/>
                  </a:ext>
                </a:extLst>
              </p:cNvPr>
              <p:cNvSpPr/>
              <p:nvPr/>
            </p:nvSpPr>
            <p:spPr>
              <a:xfrm>
                <a:off x="6966503" y="1700218"/>
                <a:ext cx="892036" cy="65529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B01BED-34EB-47D5-8449-DA2E89FEBE13}"/>
                </a:ext>
              </a:extLst>
            </p:cNvPr>
            <p:cNvGrpSpPr/>
            <p:nvPr/>
          </p:nvGrpSpPr>
          <p:grpSpPr>
            <a:xfrm>
              <a:off x="4995724" y="1834230"/>
              <a:ext cx="3644693" cy="2462160"/>
              <a:chOff x="4995724" y="2695622"/>
              <a:chExt cx="3644693" cy="246216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4624D0D-6943-4153-BCAE-0FEFE58F9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64098"/>
              <a:stretch/>
            </p:blipFill>
            <p:spPr>
              <a:xfrm>
                <a:off x="4995724" y="2695622"/>
                <a:ext cx="3520083" cy="2462160"/>
              </a:xfrm>
              <a:prstGeom prst="rect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4E513B-8ABA-46A1-AE03-C5F1F3E53416}"/>
                  </a:ext>
                </a:extLst>
              </p:cNvPr>
              <p:cNvSpPr/>
              <p:nvPr/>
            </p:nvSpPr>
            <p:spPr>
              <a:xfrm>
                <a:off x="8226840" y="3101354"/>
                <a:ext cx="413577" cy="47673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EF2102-F5B3-4EC8-95BC-FC50E96EC38E}"/>
                </a:ext>
              </a:extLst>
            </p:cNvPr>
            <p:cNvSpPr/>
            <p:nvPr/>
          </p:nvSpPr>
          <p:spPr>
            <a:xfrm>
              <a:off x="5233476" y="5832584"/>
              <a:ext cx="3019867" cy="53348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F8906-BBC4-4DCC-9DC1-4C76EA6BA7EF}"/>
              </a:ext>
            </a:extLst>
          </p:cNvPr>
          <p:cNvGrpSpPr/>
          <p:nvPr/>
        </p:nvGrpSpPr>
        <p:grpSpPr>
          <a:xfrm>
            <a:off x="8747375" y="578685"/>
            <a:ext cx="3165606" cy="6157401"/>
            <a:chOff x="8747375" y="578685"/>
            <a:chExt cx="3165606" cy="61574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C80712-B015-4655-99D7-679CCD66C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53"/>
            <a:stretch/>
          </p:blipFill>
          <p:spPr>
            <a:xfrm>
              <a:off x="8800383" y="578685"/>
              <a:ext cx="3112598" cy="3717705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BFDD6-F045-43E4-9796-F6CDD6296C74}"/>
                </a:ext>
              </a:extLst>
            </p:cNvPr>
            <p:cNvSpPr/>
            <p:nvPr/>
          </p:nvSpPr>
          <p:spPr>
            <a:xfrm>
              <a:off x="8938246" y="2065612"/>
              <a:ext cx="2821930" cy="62457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003887-5377-4782-BEE9-511B1A13330A}"/>
                </a:ext>
              </a:extLst>
            </p:cNvPr>
            <p:cNvSpPr/>
            <p:nvPr/>
          </p:nvSpPr>
          <p:spPr>
            <a:xfrm>
              <a:off x="10694504" y="2780537"/>
              <a:ext cx="771940" cy="6484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34356C6-3ADD-4C23-8FB6-DA4C47F8B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908"/>
            <a:stretch/>
          </p:blipFill>
          <p:spPr>
            <a:xfrm>
              <a:off x="8800383" y="4509949"/>
              <a:ext cx="3112598" cy="923649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D7F909-F295-4797-879D-C54BCEC0374C}"/>
                </a:ext>
              </a:extLst>
            </p:cNvPr>
            <p:cNvSpPr/>
            <p:nvPr/>
          </p:nvSpPr>
          <p:spPr>
            <a:xfrm>
              <a:off x="8747375" y="4445472"/>
              <a:ext cx="780939" cy="48550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F42E73-FF2A-4C18-8CC9-499CCCD521B9}"/>
                </a:ext>
              </a:extLst>
            </p:cNvPr>
            <p:cNvSpPr txBox="1"/>
            <p:nvPr/>
          </p:nvSpPr>
          <p:spPr>
            <a:xfrm>
              <a:off x="8769632" y="5535757"/>
              <a:ext cx="314334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Clic en el botón Cerrar (parte superior izquierda), para regresar a la parte principal de la reunión.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316E62-59C9-499D-9EE0-932C88CC0916}"/>
              </a:ext>
            </a:extLst>
          </p:cNvPr>
          <p:cNvCxnSpPr>
            <a:cxnSpLocks/>
          </p:cNvCxnSpPr>
          <p:nvPr/>
        </p:nvCxnSpPr>
        <p:spPr>
          <a:xfrm>
            <a:off x="8601603" y="578226"/>
            <a:ext cx="0" cy="618637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2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2F34-9C30-4845-9DD0-A4A745DF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s-PE" b="1" dirty="0">
                <a:latin typeface="Berlin Sans FB Demi" panose="020E0802020502020306" pitchFamily="34" charset="0"/>
              </a:rPr>
              <a:t>RENOMBRARSE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93E7-F399-47D2-96D3-ECA1BF583859}"/>
              </a:ext>
            </a:extLst>
          </p:cNvPr>
          <p:cNvSpPr txBox="1"/>
          <p:nvPr/>
        </p:nvSpPr>
        <p:spPr>
          <a:xfrm>
            <a:off x="372888" y="1145141"/>
            <a:ext cx="376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Berlin Sans FB Demi" panose="020E0802020502020306" pitchFamily="34" charset="0"/>
              </a:rPr>
              <a:t>DESDE LA LAPTOP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21ECE2-F6C6-406F-8B33-2307BCA14547}"/>
              </a:ext>
            </a:extLst>
          </p:cNvPr>
          <p:cNvGrpSpPr/>
          <p:nvPr/>
        </p:nvGrpSpPr>
        <p:grpSpPr>
          <a:xfrm>
            <a:off x="537299" y="1892834"/>
            <a:ext cx="11509817" cy="660060"/>
            <a:chOff x="616811" y="1733810"/>
            <a:chExt cx="11509817" cy="66006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22C6EC0-BBCE-426C-9093-B4AE51B5D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118" r="23869" b="5471"/>
            <a:stretch/>
          </p:blipFill>
          <p:spPr>
            <a:xfrm>
              <a:off x="4206628" y="1808160"/>
              <a:ext cx="7920000" cy="49195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213F1D-8D04-44EC-A23B-C1B0159762EF}"/>
                </a:ext>
              </a:extLst>
            </p:cNvPr>
            <p:cNvSpPr/>
            <p:nvPr/>
          </p:nvSpPr>
          <p:spPr>
            <a:xfrm>
              <a:off x="7287522" y="1738578"/>
              <a:ext cx="837063" cy="65529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FE197-9088-4D16-B937-9030416D1BED}"/>
                </a:ext>
              </a:extLst>
            </p:cNvPr>
            <p:cNvSpPr txBox="1"/>
            <p:nvPr/>
          </p:nvSpPr>
          <p:spPr>
            <a:xfrm>
              <a:off x="616811" y="1733810"/>
              <a:ext cx="3421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En la parte inferior, hacer clic en Participantes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075AB8-BD4E-4F32-AF35-8C92E9F42E8F}"/>
              </a:ext>
            </a:extLst>
          </p:cNvPr>
          <p:cNvGrpSpPr/>
          <p:nvPr/>
        </p:nvGrpSpPr>
        <p:grpSpPr>
          <a:xfrm>
            <a:off x="599659" y="2975766"/>
            <a:ext cx="11184708" cy="3639589"/>
            <a:chOff x="705675" y="2723974"/>
            <a:chExt cx="11184708" cy="36395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B0E1C2-AB07-4F69-8513-A0E96C837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82" t="2668" r="1126" b="78607"/>
            <a:stretch/>
          </p:blipFill>
          <p:spPr>
            <a:xfrm>
              <a:off x="5131577" y="4383563"/>
              <a:ext cx="2939935" cy="144000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8DF0AE-C36E-4D39-96BD-8ED5DD368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4" t="36572" r="38888" b="42200"/>
            <a:stretch/>
          </p:blipFill>
          <p:spPr>
            <a:xfrm>
              <a:off x="9075589" y="4383563"/>
              <a:ext cx="2728895" cy="144000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9CCDCB-5010-465F-A2BA-D86E968BE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82" t="3199" b="70536"/>
            <a:stretch/>
          </p:blipFill>
          <p:spPr>
            <a:xfrm>
              <a:off x="900207" y="4383563"/>
              <a:ext cx="3032762" cy="198000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55A336-5776-419D-87E8-3695861B5FA1}"/>
                </a:ext>
              </a:extLst>
            </p:cNvPr>
            <p:cNvSpPr/>
            <p:nvPr/>
          </p:nvSpPr>
          <p:spPr>
            <a:xfrm>
              <a:off x="3122527" y="5188487"/>
              <a:ext cx="684599" cy="4496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F53213-E028-4CD0-99C3-7BA0911140AE}"/>
                </a:ext>
              </a:extLst>
            </p:cNvPr>
            <p:cNvSpPr txBox="1"/>
            <p:nvPr/>
          </p:nvSpPr>
          <p:spPr>
            <a:xfrm>
              <a:off x="705675" y="2723974"/>
              <a:ext cx="34218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Se despliega una barra lateral con todos los participantes, como primera opción aparece nuestro nombre. Ubicar el mouse encima y hacer clic en el botón derecho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B80DF9-031F-4083-A38A-57A8DD768FC8}"/>
                </a:ext>
              </a:extLst>
            </p:cNvPr>
            <p:cNvSpPr txBox="1"/>
            <p:nvPr/>
          </p:nvSpPr>
          <p:spPr>
            <a:xfrm>
              <a:off x="4952711" y="3185638"/>
              <a:ext cx="3297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Hacer clic en el botón que aparece</a:t>
              </a:r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D158A80D-63E2-4FAC-ADC0-78E9C73DB801}"/>
                </a:ext>
              </a:extLst>
            </p:cNvPr>
            <p:cNvSpPr/>
            <p:nvPr/>
          </p:nvSpPr>
          <p:spPr>
            <a:xfrm rot="16200000">
              <a:off x="4288314" y="3281344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40B96D-A236-439B-B3D2-4FFDD4096A35}"/>
                </a:ext>
              </a:extLst>
            </p:cNvPr>
            <p:cNvSpPr txBox="1"/>
            <p:nvPr/>
          </p:nvSpPr>
          <p:spPr>
            <a:xfrm>
              <a:off x="9075589" y="3185638"/>
              <a:ext cx="28147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Escribir la provincia al inicio (o según indicación) y hacer clic en Aceptar </a:t>
              </a: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7B90331F-454A-4FE8-ABF3-7E9F2728A4D5}"/>
                </a:ext>
              </a:extLst>
            </p:cNvPr>
            <p:cNvSpPr/>
            <p:nvPr/>
          </p:nvSpPr>
          <p:spPr>
            <a:xfrm rot="16200000">
              <a:off x="8411193" y="3281343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ACA73F-EAC5-4FC7-89FB-A562D5E914BC}"/>
                </a:ext>
              </a:extLst>
            </p:cNvPr>
            <p:cNvSpPr/>
            <p:nvPr/>
          </p:nvSpPr>
          <p:spPr>
            <a:xfrm>
              <a:off x="7080427" y="5300869"/>
              <a:ext cx="1103693" cy="3505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FA2FD23-6B34-434C-B1F0-4784E9A222F3}"/>
                </a:ext>
              </a:extLst>
            </p:cNvPr>
            <p:cNvSpPr/>
            <p:nvPr/>
          </p:nvSpPr>
          <p:spPr>
            <a:xfrm>
              <a:off x="10349947" y="5489387"/>
              <a:ext cx="724641" cy="3505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F8B70D-448C-41D0-9377-4D924BB38C7A}"/>
                </a:ext>
              </a:extLst>
            </p:cNvPr>
            <p:cNvSpPr/>
            <p:nvPr/>
          </p:nvSpPr>
          <p:spPr>
            <a:xfrm>
              <a:off x="9075589" y="4813787"/>
              <a:ext cx="2728895" cy="35053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3095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2F34-9C30-4845-9DD0-A4A745DF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s-PE" b="1" dirty="0">
                <a:latin typeface="Berlin Sans FB Demi" panose="020E0802020502020306" pitchFamily="34" charset="0"/>
              </a:rPr>
              <a:t>INGRESAR A LA SECCIÓN DE GRUPOS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93E7-F399-47D2-96D3-ECA1BF583859}"/>
              </a:ext>
            </a:extLst>
          </p:cNvPr>
          <p:cNvSpPr txBox="1"/>
          <p:nvPr/>
        </p:nvSpPr>
        <p:spPr>
          <a:xfrm>
            <a:off x="838200" y="1231180"/>
            <a:ext cx="3421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Berlin Sans FB Demi" panose="020E0802020502020306" pitchFamily="34" charset="0"/>
              </a:rPr>
              <a:t>DESDE EL CELULAR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5A9EF4-B6F3-4A55-8633-4C6820770388}"/>
              </a:ext>
            </a:extLst>
          </p:cNvPr>
          <p:cNvGrpSpPr/>
          <p:nvPr/>
        </p:nvGrpSpPr>
        <p:grpSpPr>
          <a:xfrm>
            <a:off x="838200" y="1867237"/>
            <a:ext cx="3421826" cy="3693319"/>
            <a:chOff x="838200" y="1721465"/>
            <a:chExt cx="3421826" cy="3693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6DAEA8-060F-49C6-AD29-6ACDC34D5656}"/>
                </a:ext>
              </a:extLst>
            </p:cNvPr>
            <p:cNvSpPr txBox="1"/>
            <p:nvPr/>
          </p:nvSpPr>
          <p:spPr>
            <a:xfrm>
              <a:off x="838200" y="1721465"/>
              <a:ext cx="3421826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Dar un toque en la pantalla para que nos aparezcan las opciones/herramientas</a:t>
              </a: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Hacer clic en la herramienta de la parte superior izquierda.</a:t>
              </a: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endParaRPr lang="es-PE" dirty="0">
                <a:latin typeface="Berlin Sans FB" panose="020E0602020502020306" pitchFamily="34" charset="0"/>
              </a:endParaRPr>
            </a:p>
            <a:p>
              <a:pPr algn="ctr"/>
              <a:r>
                <a:rPr lang="es-PE" dirty="0">
                  <a:latin typeface="Berlin Sans FB" panose="020E0602020502020306" pitchFamily="34" charset="0"/>
                </a:rPr>
                <a:t>Nos aparece un mensaje, hacer clic en Entrar 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A7696BFF-23AA-4967-AF6E-287C6D55F109}"/>
                </a:ext>
              </a:extLst>
            </p:cNvPr>
            <p:cNvSpPr/>
            <p:nvPr/>
          </p:nvSpPr>
          <p:spPr>
            <a:xfrm>
              <a:off x="2297321" y="2762042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9889A846-2006-4BC0-A005-D1EF95DE165D}"/>
                </a:ext>
              </a:extLst>
            </p:cNvPr>
            <p:cNvSpPr/>
            <p:nvPr/>
          </p:nvSpPr>
          <p:spPr>
            <a:xfrm>
              <a:off x="2297320" y="4231037"/>
              <a:ext cx="503583" cy="454922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60EFB72-F110-4D75-AA43-0CE82A4C3426}"/>
              </a:ext>
            </a:extLst>
          </p:cNvPr>
          <p:cNvGrpSpPr/>
          <p:nvPr/>
        </p:nvGrpSpPr>
        <p:grpSpPr>
          <a:xfrm>
            <a:off x="5542722" y="1634650"/>
            <a:ext cx="5947423" cy="5040000"/>
            <a:chOff x="5542722" y="1634650"/>
            <a:chExt cx="5947423" cy="504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6A06E1-2340-4EC0-A715-D87CDCE4A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8" b="5324"/>
            <a:stretch/>
          </p:blipFill>
          <p:spPr>
            <a:xfrm>
              <a:off x="5542722" y="1634650"/>
              <a:ext cx="2574940" cy="504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384A07-AA95-4823-B5C2-0B8CD847F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9" b="5845"/>
            <a:stretch/>
          </p:blipFill>
          <p:spPr>
            <a:xfrm>
              <a:off x="8884551" y="1634650"/>
              <a:ext cx="2605594" cy="5040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91F64A-ADDF-4585-8A42-E581006936B3}"/>
                </a:ext>
              </a:extLst>
            </p:cNvPr>
            <p:cNvSpPr/>
            <p:nvPr/>
          </p:nvSpPr>
          <p:spPr>
            <a:xfrm>
              <a:off x="5542723" y="2215654"/>
              <a:ext cx="672548" cy="6733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58613-7777-4741-8503-E23D5D13D4D7}"/>
                </a:ext>
              </a:extLst>
            </p:cNvPr>
            <p:cNvSpPr/>
            <p:nvPr/>
          </p:nvSpPr>
          <p:spPr>
            <a:xfrm>
              <a:off x="10187348" y="4375803"/>
              <a:ext cx="1166452" cy="47449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9865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2F34-9C30-4845-9DD0-A4A745DF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s-PE" b="1" dirty="0">
                <a:latin typeface="Berlin Sans FB Demi" panose="020E0802020502020306" pitchFamily="34" charset="0"/>
              </a:rPr>
              <a:t>INGRESO A LA SECCIÓN DE GRUPOS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F93E7-F399-47D2-96D3-ECA1BF583859}"/>
              </a:ext>
            </a:extLst>
          </p:cNvPr>
          <p:cNvSpPr txBox="1"/>
          <p:nvPr/>
        </p:nvSpPr>
        <p:spPr>
          <a:xfrm>
            <a:off x="838200" y="1099932"/>
            <a:ext cx="376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Berlin Sans FB Demi" panose="020E0802020502020306" pitchFamily="34" charset="0"/>
              </a:rPr>
              <a:t>DESDE LA LAPTOP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FE197-9088-4D16-B937-9030416D1BED}"/>
              </a:ext>
            </a:extLst>
          </p:cNvPr>
          <p:cNvSpPr txBox="1"/>
          <p:nvPr/>
        </p:nvSpPr>
        <p:spPr>
          <a:xfrm>
            <a:off x="838200" y="1579556"/>
            <a:ext cx="35856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r>
              <a:rPr lang="es-PE" dirty="0">
                <a:latin typeface="Berlin Sans FB" panose="020E0602020502020306" pitchFamily="34" charset="0"/>
              </a:rPr>
              <a:t>Cuando nos asignan a un grupo, nos aparece un mensaje invitándonos a unirnos. Hacer clic en el botón azul</a:t>
            </a:r>
          </a:p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r>
              <a:rPr lang="es-PE" dirty="0">
                <a:latin typeface="Berlin Sans FB" panose="020E0602020502020306" pitchFamily="34" charset="0"/>
              </a:rPr>
              <a:t>En caso de que no nos aparezca en el mensaje, en la barra inferior hacer clic en el ícono de sección de grupos</a:t>
            </a:r>
          </a:p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endParaRPr lang="es-PE" dirty="0">
              <a:latin typeface="Berlin Sans FB" panose="020E0602020502020306" pitchFamily="34" charset="0"/>
            </a:endParaRPr>
          </a:p>
          <a:p>
            <a:pPr algn="ctr"/>
            <a:r>
              <a:rPr lang="es-PE" dirty="0">
                <a:latin typeface="Berlin Sans FB" panose="020E0602020502020306" pitchFamily="34" charset="0"/>
              </a:rPr>
              <a:t>Nos aparece un mensaje, hacer clic en el botón azul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5BC75C2-0420-471D-8024-2970E66AE326}"/>
              </a:ext>
            </a:extLst>
          </p:cNvPr>
          <p:cNvSpPr/>
          <p:nvPr/>
        </p:nvSpPr>
        <p:spPr>
          <a:xfrm>
            <a:off x="2379231" y="5212184"/>
            <a:ext cx="503583" cy="45492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39B928-B9B4-40F5-9960-37890B398FA8}"/>
              </a:ext>
            </a:extLst>
          </p:cNvPr>
          <p:cNvCxnSpPr>
            <a:cxnSpLocks/>
          </p:cNvCxnSpPr>
          <p:nvPr/>
        </p:nvCxnSpPr>
        <p:spPr>
          <a:xfrm>
            <a:off x="331304" y="3538332"/>
            <a:ext cx="11520205" cy="1174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C188CC-6664-4DA1-A690-5A1CE37912EA}"/>
              </a:ext>
            </a:extLst>
          </p:cNvPr>
          <p:cNvGrpSpPr/>
          <p:nvPr/>
        </p:nvGrpSpPr>
        <p:grpSpPr>
          <a:xfrm>
            <a:off x="6221176" y="1718791"/>
            <a:ext cx="3600000" cy="1485234"/>
            <a:chOff x="6221176" y="1718791"/>
            <a:chExt cx="3600000" cy="14852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FF0ADC-1C3F-4081-BCD1-A2C9506B8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6" t="36842" r="35096" b="42395"/>
            <a:stretch/>
          </p:blipFill>
          <p:spPr>
            <a:xfrm>
              <a:off x="6221176" y="1718791"/>
              <a:ext cx="3600000" cy="1401915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A8AEAAE-2C16-481E-9DFB-995A1AB99F20}"/>
                </a:ext>
              </a:extLst>
            </p:cNvPr>
            <p:cNvSpPr/>
            <p:nvPr/>
          </p:nvSpPr>
          <p:spPr>
            <a:xfrm>
              <a:off x="8198501" y="2754362"/>
              <a:ext cx="905742" cy="4496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482A01-082C-49B2-8392-477294034450}"/>
              </a:ext>
            </a:extLst>
          </p:cNvPr>
          <p:cNvGrpSpPr/>
          <p:nvPr/>
        </p:nvGrpSpPr>
        <p:grpSpPr>
          <a:xfrm>
            <a:off x="4598501" y="3923393"/>
            <a:ext cx="7200000" cy="2446039"/>
            <a:chOff x="4598501" y="3923393"/>
            <a:chExt cx="7200000" cy="24460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BFB930-A764-42D2-BBFD-220F1E0FD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91" r="23545" b="5549"/>
            <a:stretch/>
          </p:blipFill>
          <p:spPr>
            <a:xfrm>
              <a:off x="4598501" y="3923393"/>
              <a:ext cx="7200000" cy="5061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D96BEB-8865-494F-9D3C-319E26AFB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9" t="36911" r="36453" b="42309"/>
            <a:stretch/>
          </p:blipFill>
          <p:spPr>
            <a:xfrm>
              <a:off x="6398501" y="4802871"/>
              <a:ext cx="3600000" cy="1566561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4F9E26C-654D-4DD3-9010-E6FBABC331F0}"/>
                </a:ext>
              </a:extLst>
            </p:cNvPr>
            <p:cNvSpPr/>
            <p:nvPr/>
          </p:nvSpPr>
          <p:spPr>
            <a:xfrm>
              <a:off x="9355053" y="3980950"/>
              <a:ext cx="905742" cy="4496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DEFC9B-4587-45DB-B453-5569CC3B6850}"/>
                </a:ext>
              </a:extLst>
            </p:cNvPr>
            <p:cNvSpPr/>
            <p:nvPr/>
          </p:nvSpPr>
          <p:spPr>
            <a:xfrm>
              <a:off x="6805568" y="6054734"/>
              <a:ext cx="2669735" cy="30144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3074" name="Picture 2" descr="Cómo utilizar salas de grupos pequeños en una reunión de Zoom - Diario  Informe">
            <a:extLst>
              <a:ext uri="{FF2B5EF4-FFF2-40B4-BE49-F238E27FC236}">
                <a16:creationId xmlns:a16="http://schemas.microsoft.com/office/drawing/2014/main" id="{2BAC0485-E803-41C5-88F5-FB9E19078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6" t="64034" r="12028" b="-6238"/>
          <a:stretch/>
        </p:blipFill>
        <p:spPr bwMode="auto">
          <a:xfrm>
            <a:off x="3121558" y="4663390"/>
            <a:ext cx="926411" cy="5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7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277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RENOMBRARSE</vt:lpstr>
      <vt:lpstr>RENOMBRARSE</vt:lpstr>
      <vt:lpstr>INGRESAR A LA SECCIÓN DE GRUPOS</vt:lpstr>
      <vt:lpstr>INGRESO A LA SECCIÓN DE GRUPOS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Pajares</dc:creator>
  <cp:lastModifiedBy>Claudia Pajares</cp:lastModifiedBy>
  <cp:revision>13</cp:revision>
  <dcterms:created xsi:type="dcterms:W3CDTF">2021-07-13T14:36:16Z</dcterms:created>
  <dcterms:modified xsi:type="dcterms:W3CDTF">2021-07-13T16:34:20Z</dcterms:modified>
</cp:coreProperties>
</file>